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4" r:id="rId4"/>
    <p:sldId id="1164" r:id="rId5"/>
    <p:sldId id="1155" r:id="rId6"/>
    <p:sldId id="1166" r:id="rId7"/>
    <p:sldId id="1167" r:id="rId8"/>
    <p:sldId id="1168" r:id="rId9"/>
    <p:sldId id="1169" r:id="rId10"/>
    <p:sldId id="1170" r:id="rId11"/>
    <p:sldId id="1171" r:id="rId12"/>
    <p:sldId id="115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6921" y="4443172"/>
            <a:ext cx="994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To </a:t>
            </a:r>
            <a:r>
              <a:rPr lang="en-US" altLang="zh-CN" sz="2000" dirty="0" smtClean="0"/>
              <a:t>play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考查动词不定式。句意：为了踢好它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我必须在轮椅上多加练习。根据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to do a lot of practice in the wheelchair”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我必须在轮椅上多加练习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这样是为了踢得好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空处需用动词不定式表目的。故填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06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6921" y="4443172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for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考查介词。句意：因为这个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我非常尊重我的同学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和其他残疾人。固定搭配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respect for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70" y="5347785"/>
            <a:ext cx="2233426" cy="29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83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628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Wheelchair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our PE class special and fun for everyone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786444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really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考查副词。句意：轮椅运动真的让我们的体育课对每个人来说都特别、有趣！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需副词修饰。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其副词为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93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本文介绍了体育课上的轮椅运动帮助学生们理解并尊重残障人士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" y="764704"/>
            <a:ext cx="10612754" cy="1102066"/>
          </a:xfrm>
          <a:prstGeom prst="rect">
            <a:avLst/>
          </a:prstGeom>
        </p:spPr>
      </p:pic>
      <p:pic>
        <p:nvPicPr>
          <p:cNvPr id="4" name="语篇导航-DA.eps" descr="id:21474872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123246"/>
            <a:ext cx="155956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Mary,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 there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hear the word “wheelchairs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轮椅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what do you think of 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belong to people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PE class at Big Rapids Middle School, students get to use wheelchairs for some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because all of us can’t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do this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good way to play sports and try to understand others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362" y="387225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in</a:t>
            </a:r>
            <a:endParaRPr lang="zh-CN" altLang="en-US" sz="2200" dirty="0"/>
          </a:p>
        </p:txBody>
      </p:sp>
      <p:pic>
        <p:nvPicPr>
          <p:cNvPr id="4" name="箭头右.eps" descr="id:21474872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7545" y="5373216"/>
            <a:ext cx="504825" cy="39687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2569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考查介词。句意：它们总是属于需要帮助的人吗？根据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“wheelchairs”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轮椅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此处指的是需要帮助的人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need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有需要的人们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介词短语作后置定语。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2569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考查连词。句意：相反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我们这样做是因为它是一种运动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并尽力理解他人的好方式。根据空前后关系可知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空处表原因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需用连词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471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Mary,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 there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hear the word “wheelchairs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轮椅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what do you think of 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belong to people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PE class at Big Rapids Middle School, students get to use wheelchairs for some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because all of us can’t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do this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good way to play sports and try to understand others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362" y="3872259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because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1877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506554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has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480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考查动词。句意：我的同学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 Fuller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每天必须使用轮椅。根据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day”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本句时态为一般现在时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主语为名词单数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谓语动词用三单形式。故填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0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506554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slow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480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考查动词。句意：我的同学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 Fuller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每天必须使用轮椅。根据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day”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本句时态为一般现在时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主语为名词单数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谓语动词用三单形式。故填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1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506554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our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480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考查人称代词。句意：因为这个</a:t>
            </a:r>
            <a:r>
              <a:rPr lang="en-US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我们的体育老师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Douglass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女士有了将轮椅运动引入课堂的想法。此处需用形容词性物主代词修饰</a:t>
            </a:r>
            <a:r>
              <a:rPr lang="en-US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teacher, we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为主格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其形容词性物主代词为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90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4454722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bringing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考查非谓语动词。句意同上。介词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后接动名词形式。故填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2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 Chase Fuller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a wheelchair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let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down and he loves to play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teacher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Douglass got the idea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 sports into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is to make sure every student can join in sports activities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encourages us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new sports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activities like wheel chair basketball and wheelchair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wheelchair football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well, I have to do a lot of practice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me understand what life is like for those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this, I have a great respect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classmate Chase and others with disabilities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448922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考查不定式。句意：她鼓励我们尝试轮椅上的新运动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 </a:t>
            </a:r>
            <a:r>
              <a:rPr lang="en-US" altLang="zh-CN" sz="2000" b="1" u="wavy" dirty="0" err="1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sz="2000" b="1" u="wavy" dirty="0" err="1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是固定短语搭配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鼓励某人做某事</a:t>
            </a:r>
            <a:r>
              <a:rPr lang="en-US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5373370"/>
            <a:ext cx="216024" cy="35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59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1979</Words>
  <Application>Microsoft Office PowerPoint</Application>
  <PresentationFormat>自定义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2025-09-17T14:33:34Z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